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04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65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38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85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70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94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77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09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29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1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E8D0-212B-4DBF-BF22-BDC0393D31D8}" type="datetimeFigureOut">
              <a:rPr lang="ko-KR" altLang="en-US" smtClean="0"/>
              <a:t>2023-06-30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5404-A5AE-4D86-9E10-F14479BA94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47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/>
        </p:blipFill>
        <p:spPr>
          <a:xfrm>
            <a:off x="0" y="141316"/>
            <a:ext cx="12192000" cy="6600305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8919556" y="1704111"/>
            <a:ext cx="1022465" cy="3823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942021" y="1717165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1. </a:t>
            </a:r>
            <a:r>
              <a:rPr lang="ko-KR" altLang="en-US" b="1" dirty="0" smtClean="0">
                <a:solidFill>
                  <a:srgbClr val="FF0000"/>
                </a:solidFill>
              </a:rPr>
              <a:t>회원가입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061940" y="141316"/>
            <a:ext cx="1130060" cy="56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-1-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-242" r="7714" b="242"/>
          <a:stretch/>
        </p:blipFill>
        <p:spPr>
          <a:xfrm>
            <a:off x="241068" y="0"/>
            <a:ext cx="5162205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2" y="0"/>
            <a:ext cx="615696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06087" y="2951023"/>
            <a:ext cx="1454728" cy="390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06087" y="4779820"/>
            <a:ext cx="1454728" cy="390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094806" y="5985166"/>
            <a:ext cx="1454728" cy="3906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24749" y="4048298"/>
            <a:ext cx="137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부산광역시 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8444" y="4048298"/>
            <a:ext cx="137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동래구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2170" y="5461946"/>
            <a:ext cx="306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rgbClr val="FF0000"/>
                </a:solidFill>
              </a:rPr>
              <a:t>내용 확인 후 동의 누른 후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rgbClr val="FF0000"/>
                </a:solidFill>
              </a:rPr>
              <a:t>다음으로 클릭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2" name="직선 연결선 11"/>
          <p:cNvCxnSpPr/>
          <p:nvPr/>
        </p:nvCxnSpPr>
        <p:spPr>
          <a:xfrm flipV="1">
            <a:off x="6685472" y="2786332"/>
            <a:ext cx="4062885" cy="8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V="1">
            <a:off x="6892506" y="2942397"/>
            <a:ext cx="992037" cy="8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9721969" y="1276708"/>
            <a:ext cx="1311215" cy="3312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9721968" y="4779820"/>
            <a:ext cx="1311215" cy="3312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9368444" y="5170516"/>
            <a:ext cx="1887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문자 또는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카카오톡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 확인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5857" y="5753584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인증번호 입력 후 회원가입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884543" y="6342887"/>
            <a:ext cx="1311215" cy="3312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10995202" y="98303"/>
            <a:ext cx="1130060" cy="56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-2-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7056" t="8726" r="12384" b="9354"/>
          <a:stretch/>
        </p:blipFill>
        <p:spPr>
          <a:xfrm>
            <a:off x="112143" y="163901"/>
            <a:ext cx="11559396" cy="658653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684808" y="284670"/>
            <a:ext cx="836761" cy="3019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503650" y="1526875"/>
            <a:ext cx="672863" cy="293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0964174" y="152608"/>
            <a:ext cx="1130060" cy="56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-3-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t="-673" r="17602" b="673"/>
          <a:stretch/>
        </p:blipFill>
        <p:spPr>
          <a:xfrm>
            <a:off x="396815" y="94891"/>
            <a:ext cx="11291977" cy="658195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564037" y="5462993"/>
            <a:ext cx="1837427" cy="3312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564037" y="4752777"/>
            <a:ext cx="5624422" cy="672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628411" y="5872180"/>
            <a:ext cx="5624422" cy="672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466271" y="51222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61940" y="322471"/>
            <a:ext cx="1130060" cy="56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-4-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628412" y="5528895"/>
            <a:ext cx="1660909" cy="21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</a:rPr>
              <a:t>2023 </a:t>
            </a:r>
            <a:r>
              <a:rPr lang="ko-KR" altLang="en-US" sz="900" b="1" dirty="0" smtClean="0">
                <a:solidFill>
                  <a:schemeClr val="tx1"/>
                </a:solidFill>
              </a:rPr>
              <a:t>동래구 </a:t>
            </a:r>
            <a:r>
              <a:rPr lang="ko-KR" altLang="en-US" sz="900" b="1" dirty="0" err="1" smtClean="0">
                <a:solidFill>
                  <a:schemeClr val="tx1"/>
                </a:solidFill>
              </a:rPr>
              <a:t>아이돌보미</a:t>
            </a:r>
            <a:r>
              <a:rPr lang="ko-KR" altLang="en-US" sz="900" b="1" dirty="0" smtClean="0">
                <a:solidFill>
                  <a:schemeClr val="tx1"/>
                </a:solidFill>
              </a:rPr>
              <a:t> </a:t>
            </a:r>
            <a:endParaRPr lang="en-US" altLang="ko-KR" sz="9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900" b="1" dirty="0" smtClean="0">
                <a:solidFill>
                  <a:schemeClr val="tx1"/>
                </a:solidFill>
              </a:rPr>
              <a:t>수시모집</a:t>
            </a:r>
            <a:endParaRPr lang="en-US" altLang="ko-KR" sz="900" b="1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548777" y="5521805"/>
            <a:ext cx="1604514" cy="21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</a:rPr>
              <a:t>2023-05-23 ~ 2023-06-20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809061" y="5516390"/>
            <a:ext cx="473016" cy="287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00</a:t>
            </a:r>
            <a:r>
              <a:rPr lang="ko-KR" altLang="en-US" sz="1000" dirty="0" smtClean="0">
                <a:solidFill>
                  <a:schemeClr val="tx1"/>
                </a:solidFill>
              </a:rPr>
              <a:t>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3"/>
          <a:stretch/>
        </p:blipFill>
        <p:spPr>
          <a:xfrm>
            <a:off x="0" y="0"/>
            <a:ext cx="6012611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122095" y="5845026"/>
            <a:ext cx="1509626" cy="2538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2860" y="5412838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내용 필수 확인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87591" y="2518913"/>
            <a:ext cx="2087594" cy="284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 t="697" r="18562" b="-697"/>
          <a:stretch/>
        </p:blipFill>
        <p:spPr>
          <a:xfrm>
            <a:off x="6098876" y="65706"/>
            <a:ext cx="5978105" cy="679229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531524" y="6311659"/>
            <a:ext cx="1138688" cy="3910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944263" y="616551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★내용 필수 확인 ★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061940" y="141316"/>
            <a:ext cx="1130060" cy="56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-5-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22097" y="1871295"/>
            <a:ext cx="2219309" cy="21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 smtClean="0">
                <a:solidFill>
                  <a:schemeClr val="tx1"/>
                </a:solidFill>
              </a:rPr>
              <a:t>2023 </a:t>
            </a:r>
            <a:r>
              <a:rPr lang="ko-KR" altLang="en-US" sz="900" b="1" dirty="0" smtClean="0">
                <a:solidFill>
                  <a:schemeClr val="tx1"/>
                </a:solidFill>
              </a:rPr>
              <a:t>동래구 </a:t>
            </a:r>
            <a:r>
              <a:rPr lang="ko-KR" altLang="en-US" sz="900" b="1" dirty="0" err="1" smtClean="0">
                <a:solidFill>
                  <a:schemeClr val="tx1"/>
                </a:solidFill>
              </a:rPr>
              <a:t>아이돌보미</a:t>
            </a:r>
            <a:r>
              <a:rPr lang="ko-KR" altLang="en-US" sz="900" b="1" dirty="0" smtClean="0">
                <a:solidFill>
                  <a:schemeClr val="tx1"/>
                </a:solidFill>
              </a:rPr>
              <a:t> </a:t>
            </a:r>
            <a:r>
              <a:rPr lang="ko-KR" altLang="en-US" sz="900" b="1" dirty="0" smtClean="0">
                <a:solidFill>
                  <a:schemeClr val="tx1"/>
                </a:solidFill>
              </a:rPr>
              <a:t>수시모집</a:t>
            </a:r>
            <a:endParaRPr lang="en-US" altLang="ko-KR" sz="900" b="1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10284" y="2570671"/>
            <a:ext cx="1570011" cy="146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/>
                </a:solidFill>
              </a:rPr>
              <a:t>2023-05-23 ~ 2023-06-20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122097" y="2189875"/>
            <a:ext cx="2303254" cy="216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부산 동래구가족센터 </a:t>
            </a:r>
            <a:r>
              <a:rPr lang="en-US" altLang="ko-KR" sz="1000" dirty="0" smtClean="0">
                <a:solidFill>
                  <a:schemeClr val="tx1"/>
                </a:solidFill>
              </a:rPr>
              <a:t>(051-503-3530)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22097" y="2855344"/>
            <a:ext cx="473016" cy="24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00</a:t>
            </a:r>
            <a:r>
              <a:rPr lang="ko-KR" altLang="en-US" sz="1000" dirty="0" smtClean="0">
                <a:solidFill>
                  <a:schemeClr val="tx1"/>
                </a:solidFill>
              </a:rPr>
              <a:t>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215830" y="5899021"/>
            <a:ext cx="1381387" cy="148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 smtClean="0">
                <a:solidFill>
                  <a:schemeClr val="tx1"/>
                </a:solidFill>
              </a:rPr>
              <a:t>아이돌보미</a:t>
            </a:r>
            <a:r>
              <a:rPr lang="ko-KR" altLang="en-US" sz="900" b="1" dirty="0" smtClean="0">
                <a:solidFill>
                  <a:schemeClr val="tx1"/>
                </a:solidFill>
              </a:rPr>
              <a:t> 지원신청서</a:t>
            </a:r>
            <a:endParaRPr lang="en-US" altLang="ko-KR" sz="900" b="1" dirty="0" smtClean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276660" y="342421"/>
            <a:ext cx="1401514" cy="237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 smtClean="0">
                <a:solidFill>
                  <a:schemeClr val="tx1"/>
                </a:solidFill>
              </a:rPr>
              <a:t>아이돌보미</a:t>
            </a:r>
            <a:r>
              <a:rPr lang="ko-KR" altLang="en-US" sz="900" b="1" dirty="0" smtClean="0">
                <a:solidFill>
                  <a:schemeClr val="tx1"/>
                </a:solidFill>
              </a:rPr>
              <a:t> 지원신청서</a:t>
            </a:r>
            <a:endParaRPr lang="en-US" altLang="ko-KR" sz="900" b="1" dirty="0" smtClean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646546" y="342421"/>
            <a:ext cx="574302" cy="237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29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9" y="0"/>
            <a:ext cx="6049283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39" y="0"/>
            <a:ext cx="62865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751162" y="3717985"/>
            <a:ext cx="638355" cy="1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544128" y="3329796"/>
            <a:ext cx="638355" cy="198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76045" y="2932981"/>
            <a:ext cx="5201729" cy="2605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67936" y="2951838"/>
            <a:ext cx="92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필수</a:t>
            </a:r>
            <a:r>
              <a:rPr lang="en-US" altLang="ko-KR" b="1" dirty="0" smtClean="0">
                <a:solidFill>
                  <a:srgbClr val="FF0000"/>
                </a:solidFill>
              </a:rPr>
              <a:t>!!!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7176" y="5138254"/>
            <a:ext cx="672863" cy="293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 flipV="1">
            <a:off x="7306850" y="1391539"/>
            <a:ext cx="491709" cy="293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714396" y="62508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경력증명서 발급 가능 시 넣기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2449" y="563549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9278" y="6032829"/>
            <a:ext cx="37975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1100" b="1" dirty="0" smtClean="0">
                <a:solidFill>
                  <a:srgbClr val="FF0000"/>
                </a:solidFill>
              </a:rPr>
              <a:t>보육교사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1,2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급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유치원정교사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초등학교정교사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100" b="1" dirty="0" smtClean="0">
                <a:solidFill>
                  <a:srgbClr val="FF0000"/>
                </a:solidFill>
              </a:rPr>
              <a:t>중등학교정교사</a:t>
            </a:r>
            <a:r>
              <a:rPr lang="en-US" altLang="ko-KR" sz="1100" b="1" dirty="0" smtClean="0">
                <a:solidFill>
                  <a:srgbClr val="FF0000"/>
                </a:solidFill>
              </a:rPr>
              <a:t>,</a:t>
            </a:r>
          </a:p>
          <a:p>
            <a:pPr fontAlgn="base" latinLnBrk="0"/>
            <a:r>
              <a:rPr lang="ko-KR" altLang="en-US" sz="1100" b="1" dirty="0" smtClean="0">
                <a:solidFill>
                  <a:srgbClr val="FF0000"/>
                </a:solidFill>
              </a:rPr>
              <a:t>간호사 자격증 중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1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개 이상 필수 제출★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240750" y="53882"/>
            <a:ext cx="491709" cy="293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791617" y="1142479"/>
            <a:ext cx="3974813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marR="50800" algn="just" fontAlgn="base">
              <a:lnSpc>
                <a:spcPct val="140000"/>
              </a:lnSpc>
            </a:pPr>
            <a:r>
              <a:rPr lang="ko-KR" altLang="en-US" sz="1100" kern="0" spc="-9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① </a:t>
            </a:r>
            <a:r>
              <a:rPr lang="ko-KR" altLang="en-US" sz="1100" kern="0" spc="-90" dirty="0" err="1" smtClean="0">
                <a:solidFill>
                  <a:srgbClr val="FF0000"/>
                </a:solidFill>
                <a:latin typeface="맑은 고딕" panose="020B0503020000020004" pitchFamily="50" charset="-127"/>
              </a:rPr>
              <a:t>국민기초수급권자</a:t>
            </a:r>
            <a:r>
              <a:rPr lang="ko-KR" altLang="en-US" sz="1100" kern="0" spc="-9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② 차상위 계층 ③ 저소득층</a:t>
            </a:r>
            <a:r>
              <a:rPr lang="en-US" altLang="ko-KR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최저생계비 </a:t>
            </a:r>
            <a:r>
              <a:rPr lang="en-US" altLang="ko-KR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150% </a:t>
            </a:r>
            <a:r>
              <a:rPr lang="ko-KR" altLang="en-US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이하</a:t>
            </a:r>
            <a:r>
              <a:rPr lang="en-US" altLang="ko-KR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100" kern="0" spc="-9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④ </a:t>
            </a:r>
            <a:r>
              <a:rPr lang="en-US" altLang="ko-KR" sz="1100" kern="0" spc="-9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6</a:t>
            </a:r>
            <a:r>
              <a:rPr lang="ko-KR" altLang="en-US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개월 이상 장기실업자 ⑤ 여성가장 ⑥ 고령자</a:t>
            </a:r>
            <a:r>
              <a:rPr lang="en-US" altLang="ko-KR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만 </a:t>
            </a:r>
            <a:r>
              <a:rPr lang="en-US" altLang="ko-KR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55</a:t>
            </a:r>
            <a:r>
              <a:rPr lang="ko-KR" altLang="en-US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세 이상</a:t>
            </a:r>
            <a:r>
              <a:rPr lang="en-US" altLang="ko-KR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⑦ </a:t>
            </a:r>
            <a:r>
              <a:rPr lang="ko-KR" altLang="en-US" sz="1100" kern="0" spc="-9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장애인⑧ </a:t>
            </a:r>
            <a:r>
              <a:rPr lang="ko-KR" altLang="en-US" sz="1100" kern="0" spc="-90" dirty="0">
                <a:solidFill>
                  <a:srgbClr val="FF0000"/>
                </a:solidFill>
                <a:latin typeface="맑은 고딕" panose="020B0503020000020004" pitchFamily="50" charset="-127"/>
              </a:rPr>
              <a:t>북한이탈주민 ⑨ </a:t>
            </a:r>
            <a:r>
              <a:rPr lang="ko-KR" altLang="en-US" sz="1100" kern="0" spc="-90" dirty="0" smtClean="0">
                <a:solidFill>
                  <a:srgbClr val="FF0000"/>
                </a:solidFill>
                <a:latin typeface="맑은 고딕" panose="020B0503020000020004" pitchFamily="50" charset="-127"/>
              </a:rPr>
              <a:t>결혼이주자</a:t>
            </a:r>
            <a:endParaRPr lang="ko-KR" altLang="en-US" sz="1200" kern="0" dirty="0">
              <a:solidFill>
                <a:srgbClr val="FF0000"/>
              </a:solidFill>
              <a:effectLst/>
              <a:latin typeface="산돌고딕 L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073693" y="5185215"/>
            <a:ext cx="4898729" cy="1239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7128047" y="5219686"/>
            <a:ext cx="352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★</a:t>
            </a:r>
            <a:r>
              <a:rPr lang="ko-KR" altLang="en-US" b="1" smtClean="0">
                <a:solidFill>
                  <a:srgbClr val="FF0000"/>
                </a:solidFill>
              </a:rPr>
              <a:t>등본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지원신청서 필수 제출★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9813530" y="5607383"/>
            <a:ext cx="380782" cy="257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8227396" y="6522538"/>
            <a:ext cx="1484525" cy="2932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202392" y="6502666"/>
            <a:ext cx="1760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</a:rPr>
              <a:t>내용 확인 후 </a:t>
            </a:r>
            <a:r>
              <a:rPr lang="ko-KR" altLang="en-US" sz="1200" b="1" dirty="0" err="1" smtClean="0">
                <a:solidFill>
                  <a:srgbClr val="FF0000"/>
                </a:solidFill>
              </a:rPr>
              <a:t>등록버튼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!</a:t>
            </a:r>
            <a:endParaRPr lang="ko-KR" altLang="en-US" sz="1200" b="1" dirty="0" smtClean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1172095" y="239456"/>
            <a:ext cx="1130060" cy="56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solidFill>
                  <a:schemeClr val="tx1"/>
                </a:solidFill>
              </a:rPr>
              <a:t>-6-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345719" y="2545161"/>
            <a:ext cx="2303254" cy="216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부산 동래구가족센터 </a:t>
            </a:r>
            <a:r>
              <a:rPr lang="en-US" altLang="ko-KR" sz="1000" dirty="0" smtClean="0">
                <a:solidFill>
                  <a:schemeClr val="tx1"/>
                </a:solidFill>
              </a:rPr>
              <a:t>(051-503-3530)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576229" y="2545161"/>
            <a:ext cx="717378" cy="216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76045" y="5576719"/>
            <a:ext cx="5201729" cy="1239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7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148</Words>
  <Application>Microsoft Office PowerPoint</Application>
  <PresentationFormat>와이드스크린</PresentationFormat>
  <Paragraphs>34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산돌고딕 L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김채영</dc:creator>
  <cp:lastModifiedBy>김채영</cp:lastModifiedBy>
  <cp:revision>21</cp:revision>
  <dcterms:created xsi:type="dcterms:W3CDTF">2021-09-01T02:07:45Z</dcterms:created>
  <dcterms:modified xsi:type="dcterms:W3CDTF">2023-06-30T04:25:57Z</dcterms:modified>
</cp:coreProperties>
</file>